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3"/>
  </p:notesMasterIdLst>
  <p:sldIdLst>
    <p:sldId id="261" r:id="rId2"/>
  </p:sldIdLst>
  <p:sldSz cx="7775575" cy="10907713"/>
  <p:notesSz cx="6799263" cy="9929813"/>
  <p:defaultTextStyle>
    <a:defPPr>
      <a:defRPr lang="ja-JP"/>
    </a:defPPr>
    <a:lvl1pPr marL="0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CCCC"/>
    <a:srgbClr val="FFFFCC"/>
    <a:srgbClr val="EC6C0F"/>
    <a:srgbClr val="FFCCFF"/>
    <a:srgbClr val="FF6600"/>
    <a:srgbClr val="CC66FF"/>
    <a:srgbClr val="7030A0"/>
    <a:srgbClr val="CCFF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9101" autoAdjust="0"/>
  </p:normalViewPr>
  <p:slideViewPr>
    <p:cSldViewPr snapToGrid="0">
      <p:cViewPr>
        <p:scale>
          <a:sx n="125" d="100"/>
          <a:sy n="125" d="100"/>
        </p:scale>
        <p:origin x="-360" y="2688"/>
      </p:cViewPr>
      <p:guideLst>
        <p:guide orient="horz" pos="3435"/>
        <p:guide pos="24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347" cy="498215"/>
          </a:xfrm>
          <a:prstGeom prst="rect">
            <a:avLst/>
          </a:prstGeom>
        </p:spPr>
        <p:txBody>
          <a:bodyPr vert="horz" lIns="91472" tIns="45736" rIns="91472" bIns="45736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345" y="0"/>
            <a:ext cx="2946347" cy="498215"/>
          </a:xfrm>
          <a:prstGeom prst="rect">
            <a:avLst/>
          </a:prstGeom>
        </p:spPr>
        <p:txBody>
          <a:bodyPr vert="horz" lIns="91472" tIns="45736" rIns="91472" bIns="45736" rtlCol="0"/>
          <a:lstStyle>
            <a:lvl1pPr algn="r">
              <a:defRPr sz="1100"/>
            </a:lvl1pPr>
          </a:lstStyle>
          <a:p>
            <a:fld id="{70F99883-74AE-4A2C-81B7-5B86A08198C0}" type="datetimeFigureOut">
              <a:rPr kumimoji="1" lang="ja-JP" altLang="en-US" smtClean="0"/>
              <a:t>2026/3/14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1239838"/>
            <a:ext cx="2389187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72" tIns="45736" rIns="91472" bIns="4573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927" y="4778724"/>
            <a:ext cx="5439410" cy="3909863"/>
          </a:xfrm>
          <a:prstGeom prst="rect">
            <a:avLst/>
          </a:prstGeom>
        </p:spPr>
        <p:txBody>
          <a:bodyPr vert="horz" lIns="91472" tIns="45736" rIns="91472" bIns="45736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431602"/>
            <a:ext cx="2946347" cy="498214"/>
          </a:xfrm>
          <a:prstGeom prst="rect">
            <a:avLst/>
          </a:prstGeom>
        </p:spPr>
        <p:txBody>
          <a:bodyPr vert="horz" lIns="91472" tIns="45736" rIns="91472" bIns="45736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345" y="9431602"/>
            <a:ext cx="2946347" cy="498214"/>
          </a:xfrm>
          <a:prstGeom prst="rect">
            <a:avLst/>
          </a:prstGeom>
        </p:spPr>
        <p:txBody>
          <a:bodyPr vert="horz" lIns="91472" tIns="45736" rIns="91472" bIns="45736" rtlCol="0" anchor="b"/>
          <a:lstStyle>
            <a:lvl1pPr algn="r">
              <a:defRPr sz="1100"/>
            </a:lvl1pPr>
          </a:lstStyle>
          <a:p>
            <a:fld id="{ACD93CC5-A9B8-46A1-B8C3-70AA73E05D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0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785129"/>
            <a:ext cx="6609239" cy="3797500"/>
          </a:xfrm>
          <a:prstGeom prst="rect">
            <a:avLst/>
          </a:prstGeom>
        </p:spPr>
        <p:txBody>
          <a:bodyPr anchor="b"/>
          <a:lstStyle>
            <a:lvl1pPr algn="ctr">
              <a:defRPr sz="5102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729075"/>
            <a:ext cx="5831681" cy="26335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41"/>
            </a:lvl1pPr>
            <a:lvl2pPr marL="388757" indent="0" algn="ctr">
              <a:buNone/>
              <a:defRPr sz="1701"/>
            </a:lvl2pPr>
            <a:lvl3pPr marL="777514" indent="0" algn="ctr">
              <a:buNone/>
              <a:defRPr sz="1531"/>
            </a:lvl3pPr>
            <a:lvl4pPr marL="1166271" indent="0" algn="ctr">
              <a:buNone/>
              <a:defRPr sz="1360"/>
            </a:lvl4pPr>
            <a:lvl5pPr marL="1555029" indent="0" algn="ctr">
              <a:buNone/>
              <a:defRPr sz="1360"/>
            </a:lvl5pPr>
            <a:lvl6pPr marL="1943786" indent="0" algn="ctr">
              <a:buNone/>
              <a:defRPr sz="1360"/>
            </a:lvl6pPr>
            <a:lvl7pPr marL="2332543" indent="0" algn="ctr">
              <a:buNone/>
              <a:defRPr sz="1360"/>
            </a:lvl7pPr>
            <a:lvl8pPr marL="2721300" indent="0" algn="ctr">
              <a:buNone/>
              <a:defRPr sz="1360"/>
            </a:lvl8pPr>
            <a:lvl9pPr marL="3110057" indent="0" algn="ctr">
              <a:buNone/>
              <a:defRPr sz="136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A3B7E-DD21-4048-88F3-59665D8E8C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3/14/2026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03F17-9641-4B84-A974-7D55D06F18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92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94DBB-917B-4186-A703-7409F7CF8E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3/14/2026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B72EE-4B45-425F-B500-026DA88CB7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52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80735"/>
            <a:ext cx="1676608" cy="924378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80735"/>
            <a:ext cx="4932630" cy="924378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D20DD-EE55-4DDE-BB8B-8D151B9371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3/14/2026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0586A-009D-4946-86B1-6BEB0D580B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80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877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7DE13-46BE-4B37-9FBB-8FA2A87D72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3/14/2026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FC707-0A99-4B85-9C38-B64E72987C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20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719357"/>
            <a:ext cx="6706433" cy="4537305"/>
          </a:xfrm>
          <a:prstGeom prst="rect">
            <a:avLst/>
          </a:prstGeom>
        </p:spPr>
        <p:txBody>
          <a:bodyPr anchor="b"/>
          <a:lstStyle>
            <a:lvl1pPr>
              <a:defRPr sz="5102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7299586"/>
            <a:ext cx="6706433" cy="23860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75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514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27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02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786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54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3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05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4D596-71CB-401C-BE2A-FF96587D8E9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3/14/2026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CCBC2-8C21-4C9A-A2A0-C4F7CFD13B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03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FDC24-657B-46BD-9F76-F6EB56EE60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3/14/2026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B99DA-1B7B-4D03-B44C-EA0B6BFD2A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69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80737"/>
            <a:ext cx="6706433" cy="210832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673905"/>
            <a:ext cx="32894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984345"/>
            <a:ext cx="32894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673905"/>
            <a:ext cx="33056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984345"/>
            <a:ext cx="33056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44564-11C5-49CA-A6C6-0EFA5B9EEF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3/14/2026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FB411-F8C4-4E71-AA2F-EFB8BA58573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28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C5F0A-E814-4F5B-8509-4826EF6EAF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3/14/2026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3135D-753B-4641-9B40-F5C756AB03B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0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9F838-D727-4C3D-981F-C91357BA97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3/14/2026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7CFDE-7B0F-4037-894D-A6CABA6358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309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</p:spPr>
        <p:txBody>
          <a:bodyPr/>
          <a:lstStyle>
            <a:lvl1pPr>
              <a:defRPr sz="2721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78700-CC02-43A7-8D67-617F0C9B34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3/14/2026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CBD56-090A-4AA6-BB18-0A87B6BE42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046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721"/>
            </a:lvl1pPr>
            <a:lvl2pPr marL="388757" indent="0">
              <a:buNone/>
              <a:defRPr sz="2381"/>
            </a:lvl2pPr>
            <a:lvl3pPr marL="777514" indent="0">
              <a:buNone/>
              <a:defRPr sz="2041"/>
            </a:lvl3pPr>
            <a:lvl4pPr marL="1166271" indent="0">
              <a:buNone/>
              <a:defRPr sz="1701"/>
            </a:lvl4pPr>
            <a:lvl5pPr marL="1555029" indent="0">
              <a:buNone/>
              <a:defRPr sz="1701"/>
            </a:lvl5pPr>
            <a:lvl6pPr marL="1943786" indent="0">
              <a:buNone/>
              <a:defRPr sz="1701"/>
            </a:lvl6pPr>
            <a:lvl7pPr marL="2332543" indent="0">
              <a:buNone/>
              <a:defRPr sz="1701"/>
            </a:lvl7pPr>
            <a:lvl8pPr marL="2721300" indent="0">
              <a:buNone/>
              <a:defRPr sz="1701"/>
            </a:lvl8pPr>
            <a:lvl9pPr marL="3110057" indent="0">
              <a:buNone/>
              <a:defRPr sz="1701"/>
            </a:lvl9pPr>
          </a:lstStyle>
          <a:p>
            <a:pPr lvl="0"/>
            <a:r>
              <a:rPr lang="ja-JP" altLang="en-US" noProof="0" smtClean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F08AA-2110-42CD-8773-E3A4EF59A3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3/14/2026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9A334-02AD-4810-8742-6DB93C5EA2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634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4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2pPr>
      <a:lvl3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3pPr>
      <a:lvl4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4pPr>
      <a:lvl5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5pPr>
      <a:lvl6pPr marL="4572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6pPr>
      <a:lvl7pPr marL="9144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7pPr>
      <a:lvl8pPr marL="13716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8pPr>
      <a:lvl9pPr marL="18288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9pPr>
    </p:titleStyle>
    <p:bodyStyle>
      <a:lvl1pPr marL="193675" indent="-193675" algn="l" defTabSz="776288" rtl="0" fontAlgn="base">
        <a:lnSpc>
          <a:spcPct val="90000"/>
        </a:lnSpc>
        <a:spcBef>
          <a:spcPts val="850"/>
        </a:spcBef>
        <a:spcAft>
          <a:spcPct val="0"/>
        </a:spcAft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2613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48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4783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5.jpeg"/><Relationship Id="rId21" Type="http://schemas.openxmlformats.org/officeDocument/2006/relationships/image" Target="../media/image20.png"/><Relationship Id="rId34" Type="http://schemas.openxmlformats.org/officeDocument/2006/relationships/image" Target="../media/image33.jpeg"/><Relationship Id="rId42" Type="http://schemas.openxmlformats.org/officeDocument/2006/relationships/image" Target="../media/image41.jpeg"/><Relationship Id="rId47" Type="http://schemas.openxmlformats.org/officeDocument/2006/relationships/image" Target="../media/image46.jpeg"/><Relationship Id="rId50" Type="http://schemas.openxmlformats.org/officeDocument/2006/relationships/image" Target="../media/image49.jpeg"/><Relationship Id="rId55" Type="http://schemas.openxmlformats.org/officeDocument/2006/relationships/image" Target="../media/image54.jpeg"/><Relationship Id="rId63" Type="http://schemas.openxmlformats.org/officeDocument/2006/relationships/image" Target="../media/image62.jpeg"/><Relationship Id="rId68" Type="http://schemas.openxmlformats.org/officeDocument/2006/relationships/image" Target="../media/image67.jpeg"/><Relationship Id="rId76" Type="http://schemas.openxmlformats.org/officeDocument/2006/relationships/image" Target="../media/image75.jpeg"/><Relationship Id="rId84" Type="http://schemas.microsoft.com/office/2007/relationships/hdphoto" Target="../media/hdphoto3.wdp"/><Relationship Id="rId89" Type="http://schemas.openxmlformats.org/officeDocument/2006/relationships/image" Target="../media/image84.jpeg"/><Relationship Id="rId97" Type="http://schemas.openxmlformats.org/officeDocument/2006/relationships/image" Target="../media/image92.jpeg"/><Relationship Id="rId7" Type="http://schemas.openxmlformats.org/officeDocument/2006/relationships/image" Target="../media/image6.png"/><Relationship Id="rId71" Type="http://schemas.openxmlformats.org/officeDocument/2006/relationships/image" Target="../media/image70.jpeg"/><Relationship Id="rId92" Type="http://schemas.openxmlformats.org/officeDocument/2006/relationships/image" Target="../media/image87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29" Type="http://schemas.openxmlformats.org/officeDocument/2006/relationships/image" Target="../media/image28.jpeg"/><Relationship Id="rId11" Type="http://schemas.openxmlformats.org/officeDocument/2006/relationships/image" Target="../media/image10.png"/><Relationship Id="rId24" Type="http://schemas.openxmlformats.org/officeDocument/2006/relationships/image" Target="../media/image23.jpeg"/><Relationship Id="rId32" Type="http://schemas.openxmlformats.org/officeDocument/2006/relationships/image" Target="../media/image31.png"/><Relationship Id="rId37" Type="http://schemas.openxmlformats.org/officeDocument/2006/relationships/image" Target="../media/image36.jpeg"/><Relationship Id="rId40" Type="http://schemas.openxmlformats.org/officeDocument/2006/relationships/image" Target="../media/image39.jpeg"/><Relationship Id="rId45" Type="http://schemas.openxmlformats.org/officeDocument/2006/relationships/image" Target="../media/image44.jpeg"/><Relationship Id="rId53" Type="http://schemas.openxmlformats.org/officeDocument/2006/relationships/image" Target="../media/image52.jpeg"/><Relationship Id="rId58" Type="http://schemas.openxmlformats.org/officeDocument/2006/relationships/image" Target="../media/image57.png"/><Relationship Id="rId66" Type="http://schemas.openxmlformats.org/officeDocument/2006/relationships/image" Target="../media/image65.jpeg"/><Relationship Id="rId74" Type="http://schemas.openxmlformats.org/officeDocument/2006/relationships/image" Target="../media/image73.jpeg"/><Relationship Id="rId79" Type="http://schemas.openxmlformats.org/officeDocument/2006/relationships/image" Target="../media/image78.png"/><Relationship Id="rId87" Type="http://schemas.microsoft.com/office/2007/relationships/hdphoto" Target="../media/hdphoto4.wdp"/><Relationship Id="rId5" Type="http://schemas.openxmlformats.org/officeDocument/2006/relationships/image" Target="../media/image4.jpeg"/><Relationship Id="rId61" Type="http://schemas.openxmlformats.org/officeDocument/2006/relationships/image" Target="../media/image60.jpeg"/><Relationship Id="rId82" Type="http://schemas.microsoft.com/office/2007/relationships/hdphoto" Target="../media/hdphoto2.wdp"/><Relationship Id="rId90" Type="http://schemas.openxmlformats.org/officeDocument/2006/relationships/image" Target="../media/image85.jpeg"/><Relationship Id="rId95" Type="http://schemas.openxmlformats.org/officeDocument/2006/relationships/image" Target="../media/image90.jpeg"/><Relationship Id="rId19" Type="http://schemas.openxmlformats.org/officeDocument/2006/relationships/image" Target="../media/image18.png"/><Relationship Id="rId14" Type="http://schemas.openxmlformats.org/officeDocument/2006/relationships/image" Target="../media/image13.jpeg"/><Relationship Id="rId22" Type="http://schemas.openxmlformats.org/officeDocument/2006/relationships/image" Target="../media/image21.jpeg"/><Relationship Id="rId27" Type="http://schemas.openxmlformats.org/officeDocument/2006/relationships/image" Target="../media/image26.jpeg"/><Relationship Id="rId30" Type="http://schemas.openxmlformats.org/officeDocument/2006/relationships/image" Target="../media/image29.png"/><Relationship Id="rId35" Type="http://schemas.openxmlformats.org/officeDocument/2006/relationships/image" Target="../media/image34.jpeg"/><Relationship Id="rId43" Type="http://schemas.openxmlformats.org/officeDocument/2006/relationships/image" Target="../media/image42.jpeg"/><Relationship Id="rId48" Type="http://schemas.openxmlformats.org/officeDocument/2006/relationships/image" Target="../media/image47.jpeg"/><Relationship Id="rId56" Type="http://schemas.openxmlformats.org/officeDocument/2006/relationships/image" Target="../media/image55.jpeg"/><Relationship Id="rId64" Type="http://schemas.openxmlformats.org/officeDocument/2006/relationships/image" Target="../media/image63.jpeg"/><Relationship Id="rId69" Type="http://schemas.openxmlformats.org/officeDocument/2006/relationships/image" Target="../media/image68.jpeg"/><Relationship Id="rId77" Type="http://schemas.openxmlformats.org/officeDocument/2006/relationships/image" Target="../media/image76.png"/><Relationship Id="rId100" Type="http://schemas.openxmlformats.org/officeDocument/2006/relationships/image" Target="../media/image95.jpeg"/><Relationship Id="rId8" Type="http://schemas.openxmlformats.org/officeDocument/2006/relationships/image" Target="../media/image7.jpeg"/><Relationship Id="rId51" Type="http://schemas.openxmlformats.org/officeDocument/2006/relationships/image" Target="../media/image50.jpeg"/><Relationship Id="rId72" Type="http://schemas.openxmlformats.org/officeDocument/2006/relationships/image" Target="../media/image71.png"/><Relationship Id="rId80" Type="http://schemas.microsoft.com/office/2007/relationships/hdphoto" Target="../media/hdphoto1.wdp"/><Relationship Id="rId85" Type="http://schemas.openxmlformats.org/officeDocument/2006/relationships/image" Target="../media/image81.jpeg"/><Relationship Id="rId93" Type="http://schemas.openxmlformats.org/officeDocument/2006/relationships/image" Target="../media/image88.jpeg"/><Relationship Id="rId98" Type="http://schemas.openxmlformats.org/officeDocument/2006/relationships/image" Target="../media/image93.jpeg"/><Relationship Id="rId3" Type="http://schemas.openxmlformats.org/officeDocument/2006/relationships/image" Target="../media/image2.jpe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5" Type="http://schemas.openxmlformats.org/officeDocument/2006/relationships/image" Target="../media/image24.jpeg"/><Relationship Id="rId33" Type="http://schemas.openxmlformats.org/officeDocument/2006/relationships/image" Target="../media/image32.png"/><Relationship Id="rId38" Type="http://schemas.openxmlformats.org/officeDocument/2006/relationships/image" Target="../media/image37.jpeg"/><Relationship Id="rId46" Type="http://schemas.openxmlformats.org/officeDocument/2006/relationships/image" Target="../media/image45.jpeg"/><Relationship Id="rId59" Type="http://schemas.openxmlformats.org/officeDocument/2006/relationships/image" Target="../media/image58.jpeg"/><Relationship Id="rId67" Type="http://schemas.openxmlformats.org/officeDocument/2006/relationships/image" Target="../media/image66.jpeg"/><Relationship Id="rId20" Type="http://schemas.openxmlformats.org/officeDocument/2006/relationships/image" Target="../media/image19.png"/><Relationship Id="rId41" Type="http://schemas.openxmlformats.org/officeDocument/2006/relationships/image" Target="../media/image40.jpeg"/><Relationship Id="rId54" Type="http://schemas.openxmlformats.org/officeDocument/2006/relationships/image" Target="../media/image53.jpeg"/><Relationship Id="rId62" Type="http://schemas.openxmlformats.org/officeDocument/2006/relationships/image" Target="../media/image61.jpeg"/><Relationship Id="rId70" Type="http://schemas.openxmlformats.org/officeDocument/2006/relationships/image" Target="../media/image69.png"/><Relationship Id="rId75" Type="http://schemas.openxmlformats.org/officeDocument/2006/relationships/image" Target="../media/image74.png"/><Relationship Id="rId83" Type="http://schemas.openxmlformats.org/officeDocument/2006/relationships/image" Target="../media/image80.png"/><Relationship Id="rId88" Type="http://schemas.openxmlformats.org/officeDocument/2006/relationships/image" Target="../media/image83.jpeg"/><Relationship Id="rId91" Type="http://schemas.openxmlformats.org/officeDocument/2006/relationships/image" Target="../media/image86.jpeg"/><Relationship Id="rId96" Type="http://schemas.openxmlformats.org/officeDocument/2006/relationships/image" Target="../media/image9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15" Type="http://schemas.openxmlformats.org/officeDocument/2006/relationships/image" Target="../media/image14.jpeg"/><Relationship Id="rId23" Type="http://schemas.openxmlformats.org/officeDocument/2006/relationships/image" Target="../media/image22.jpeg"/><Relationship Id="rId28" Type="http://schemas.openxmlformats.org/officeDocument/2006/relationships/image" Target="../media/image27.jpeg"/><Relationship Id="rId36" Type="http://schemas.openxmlformats.org/officeDocument/2006/relationships/image" Target="../media/image35.jpeg"/><Relationship Id="rId49" Type="http://schemas.openxmlformats.org/officeDocument/2006/relationships/image" Target="../media/image48.jpeg"/><Relationship Id="rId57" Type="http://schemas.openxmlformats.org/officeDocument/2006/relationships/image" Target="../media/image56.jpeg"/><Relationship Id="rId10" Type="http://schemas.openxmlformats.org/officeDocument/2006/relationships/image" Target="../media/image9.png"/><Relationship Id="rId31" Type="http://schemas.openxmlformats.org/officeDocument/2006/relationships/image" Target="../media/image30.png"/><Relationship Id="rId44" Type="http://schemas.openxmlformats.org/officeDocument/2006/relationships/image" Target="../media/image43.jpeg"/><Relationship Id="rId52" Type="http://schemas.openxmlformats.org/officeDocument/2006/relationships/image" Target="../media/image51.jpeg"/><Relationship Id="rId60" Type="http://schemas.openxmlformats.org/officeDocument/2006/relationships/image" Target="../media/image59.jpeg"/><Relationship Id="rId65" Type="http://schemas.openxmlformats.org/officeDocument/2006/relationships/image" Target="../media/image64.jpeg"/><Relationship Id="rId73" Type="http://schemas.openxmlformats.org/officeDocument/2006/relationships/image" Target="../media/image72.jpeg"/><Relationship Id="rId78" Type="http://schemas.openxmlformats.org/officeDocument/2006/relationships/image" Target="../media/image77.png"/><Relationship Id="rId81" Type="http://schemas.openxmlformats.org/officeDocument/2006/relationships/image" Target="../media/image79.png"/><Relationship Id="rId86" Type="http://schemas.openxmlformats.org/officeDocument/2006/relationships/image" Target="../media/image82.jpeg"/><Relationship Id="rId94" Type="http://schemas.openxmlformats.org/officeDocument/2006/relationships/image" Target="../media/image89.jpeg"/><Relationship Id="rId99" Type="http://schemas.openxmlformats.org/officeDocument/2006/relationships/image" Target="../media/image94.jpeg"/><Relationship Id="rId101" Type="http://schemas.openxmlformats.org/officeDocument/2006/relationships/image" Target="../media/image96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9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301869" y="2075826"/>
            <a:ext cx="7088821" cy="7664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0" name="図 89" descr="節分・罫線入り枠イラスト - No: 1788335／無料イラストなら「イラストAC」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24" b="30715"/>
          <a:stretch/>
        </p:blipFill>
        <p:spPr bwMode="auto">
          <a:xfrm>
            <a:off x="5176311" y="4868752"/>
            <a:ext cx="2214379" cy="25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図 88" descr="節分・罫線入り枠イラスト - No: 1788335／無料イラストなら「イラストAC」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24" b="30715"/>
          <a:stretch/>
        </p:blipFill>
        <p:spPr bwMode="auto">
          <a:xfrm>
            <a:off x="2639847" y="4869818"/>
            <a:ext cx="2214379" cy="25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図 87" descr="節分・罫線入り枠イラスト - No: 1788335／無料イラストなら「イラストAC」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24" b="30715"/>
          <a:stretch/>
        </p:blipFill>
        <p:spPr bwMode="auto">
          <a:xfrm>
            <a:off x="301869" y="4878248"/>
            <a:ext cx="2214379" cy="25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図 90" descr="手書き風ころころ四角枠イラスト - No: 24292745｜無料イラスト・フリー素材なら「イラストAC」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78" y="7733012"/>
            <a:ext cx="6998740" cy="196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" name="グループ化 48"/>
          <p:cNvGrpSpPr/>
          <p:nvPr/>
        </p:nvGrpSpPr>
        <p:grpSpPr>
          <a:xfrm>
            <a:off x="0" y="9732927"/>
            <a:ext cx="7775573" cy="1167166"/>
            <a:chOff x="233206" y="9530392"/>
            <a:chExt cx="7421371" cy="1023582"/>
          </a:xfrm>
          <a:noFill/>
        </p:grpSpPr>
        <p:sp>
          <p:nvSpPr>
            <p:cNvPr id="50" name="正方形/長方形 49"/>
            <p:cNvSpPr/>
            <p:nvPr/>
          </p:nvSpPr>
          <p:spPr>
            <a:xfrm>
              <a:off x="233206" y="9530392"/>
              <a:ext cx="7421371" cy="10235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002060"/>
                </a:solidFill>
              </a:endParaRPr>
            </a:p>
          </p:txBody>
        </p:sp>
        <p:grpSp>
          <p:nvGrpSpPr>
            <p:cNvPr id="51" name="グループ化 50"/>
            <p:cNvGrpSpPr/>
            <p:nvPr/>
          </p:nvGrpSpPr>
          <p:grpSpPr>
            <a:xfrm>
              <a:off x="597906" y="9541077"/>
              <a:ext cx="6510627" cy="769284"/>
              <a:chOff x="548140" y="9680118"/>
              <a:chExt cx="6510627" cy="769284"/>
            </a:xfrm>
            <a:grpFill/>
          </p:grpSpPr>
          <p:pic>
            <p:nvPicPr>
              <p:cNvPr id="53" name="図 52">
                <a:extLst>
                  <a:ext uri="{FF2B5EF4-FFF2-40B4-BE49-F238E27FC236}">
                    <a16:creationId xmlns="" xmlns:a16="http://schemas.microsoft.com/office/drawing/2014/main" id="{799B517A-39F7-4B0A-BD78-A1DAC2569F4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51" r="7371"/>
              <a:stretch/>
            </p:blipFill>
            <p:spPr>
              <a:xfrm>
                <a:off x="548140" y="9728863"/>
                <a:ext cx="833718" cy="688502"/>
              </a:xfrm>
              <a:prstGeom prst="rect">
                <a:avLst/>
              </a:prstGeom>
              <a:grpFill/>
            </p:spPr>
          </p:pic>
          <p:pic>
            <p:nvPicPr>
              <p:cNvPr id="54" name="図 53" descr="ロゴ, 会社名&#10;&#10;自動的に生成された説明">
                <a:extLst>
                  <a:ext uri="{FF2B5EF4-FFF2-40B4-BE49-F238E27FC236}">
                    <a16:creationId xmlns="" xmlns:a16="http://schemas.microsoft.com/office/drawing/2014/main" id="{5BE75F60-E62A-4D9A-AB36-B6FAC9E6AE1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200" t="14849" r="14680" b="16065"/>
              <a:stretch/>
            </p:blipFill>
            <p:spPr>
              <a:xfrm>
                <a:off x="6237968" y="9718393"/>
                <a:ext cx="820799" cy="698973"/>
              </a:xfrm>
              <a:prstGeom prst="rect">
                <a:avLst/>
              </a:prstGeom>
              <a:grpFill/>
            </p:spPr>
          </p:pic>
          <p:sp>
            <p:nvSpPr>
              <p:cNvPr id="52" name="テキスト ボックス 51">
                <a:extLst>
                  <a:ext uri="{FF2B5EF4-FFF2-40B4-BE49-F238E27FC236}">
                    <a16:creationId xmlns="" xmlns:a16="http://schemas.microsoft.com/office/drawing/2014/main" id="{F1B435FF-5B84-47AD-B375-5FA098BCCC1F}"/>
                  </a:ext>
                </a:extLst>
              </p:cNvPr>
              <p:cNvSpPr txBox="1"/>
              <p:nvPr/>
            </p:nvSpPr>
            <p:spPr>
              <a:xfrm>
                <a:off x="1281672" y="9680118"/>
                <a:ext cx="5023196" cy="76928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　　　　　　コスモメディカルグループ</a:t>
                </a:r>
                <a:endParaRPr kumimoji="1" lang="en-US" altLang="ja-JP" sz="1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r>
                  <a:rPr kumimoji="1" lang="ja-JP" altLang="en-US" sz="4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・・・・・・・・・・・・・・・・・・・・・・・・・・・・・・・・・・・・・・・・・・・・・・・・・・・・・・・・・・・・・・・・・・・・・・・・・・・・・・・・・・・・・・・・・・・・・・・・・・・</a:t>
                </a:r>
                <a:endParaRPr kumimoji="1" lang="en-US" altLang="ja-JP" sz="4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endParaRPr kumimoji="1" lang="en-US" altLang="ja-JP" sz="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r>
                  <a:rPr kumimoji="1" lang="ja-JP" altLang="en-US" sz="12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　株式</a:t>
                </a:r>
                <a:r>
                  <a:rPr kumimoji="1" lang="ja-JP" altLang="en-US" sz="12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会社コスモメディカルサポート　株式会社ライズコーポレーション</a:t>
                </a:r>
                <a:endParaRPr kumimoji="1" lang="en-US" altLang="ja-JP" sz="12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r>
                  <a:rPr kumimoji="1" lang="ja-JP" altLang="en-US" sz="12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　社会</a:t>
                </a:r>
                <a:r>
                  <a:rPr kumimoji="1" lang="ja-JP" altLang="en-US" sz="12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福祉法人コスモ</a:t>
                </a:r>
                <a:r>
                  <a:rPr kumimoji="1" lang="ja-JP" altLang="en-US" sz="12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福祉会</a:t>
                </a:r>
                <a:endParaRPr kumimoji="1" lang="en-US" altLang="ja-JP" sz="12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</p:grpSp>
      </p:grpSp>
      <p:sp>
        <p:nvSpPr>
          <p:cNvPr id="5" name="AutoShape 4" descr="刨冰圖案素材 | PNG和向量圖 | 透明背景圖片 | 免費下载 - Pngtre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18860" y="319203"/>
            <a:ext cx="6435361" cy="707886"/>
          </a:xfrm>
          <a:prstGeom prst="rect">
            <a:avLst/>
          </a:prstGeom>
          <a:noFill/>
          <a:ln cmpd="sng">
            <a:noFill/>
          </a:ln>
          <a:effectLst>
            <a:outerShdw blurRad="50800" dist="50800" dir="5400000" algn="ctr" rotWithShape="0">
              <a:srgbClr val="7030A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コスモメディカルグループ</a:t>
            </a:r>
            <a:endParaRPr kumimoji="1" lang="ja-JP" altLang="en-US" sz="4000" b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731490" y="899765"/>
            <a:ext cx="5577821" cy="1081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b="1" dirty="0" smtClean="0">
                <a:solidFill>
                  <a:schemeClr val="accent6">
                    <a:lumMod val="75000"/>
                  </a:schemeClr>
                </a:solidFill>
              </a:rPr>
              <a:t>冬も終わりに近づき、春が待ち遠しい季節です。</a:t>
            </a:r>
            <a:endParaRPr kumimoji="1" lang="en-US" altLang="ja-JP" sz="1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ja-JP" altLang="en-US" sz="1400" b="1" dirty="0">
                <a:solidFill>
                  <a:schemeClr val="accent6">
                    <a:lumMod val="75000"/>
                  </a:schemeClr>
                </a:solidFill>
              </a:rPr>
              <a:t>節分に</a:t>
            </a:r>
            <a:r>
              <a:rPr lang="ja-JP" altLang="en-US" sz="1400" b="1" dirty="0" smtClean="0">
                <a:solidFill>
                  <a:schemeClr val="accent6">
                    <a:lumMod val="75000"/>
                  </a:schemeClr>
                </a:solidFill>
              </a:rPr>
              <a:t>は、皆さんの健康と幸せを願って豆まきをしました。</a:t>
            </a:r>
            <a:endParaRPr lang="en-US" altLang="ja-JP" sz="1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ja-JP" altLang="en-US" sz="1400" b="1" dirty="0" smtClean="0">
                <a:solidFill>
                  <a:schemeClr val="accent6">
                    <a:lumMod val="75000"/>
                  </a:schemeClr>
                </a:solidFill>
              </a:rPr>
              <a:t>「鬼は外！福は内！」と元気な声が響きました。</a:t>
            </a:r>
            <a:endParaRPr lang="en-US" altLang="ja-JP" sz="1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kumimoji="1" lang="en-US" altLang="ja-JP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766763" y="1065174"/>
            <a:ext cx="8221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0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Arial Unicode MS" panose="020B0604020202020204" pitchFamily="50" charset="-128"/>
              </a:rPr>
              <a:t>２０２６年</a:t>
            </a:r>
            <a:endParaRPr lang="en-US" altLang="ja-JP" sz="1000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  <a:cs typeface="Arial Unicode MS" panose="020B0604020202020204" pitchFamily="50" charset="-128"/>
            </a:endParaRPr>
          </a:p>
          <a:p>
            <a:pPr algn="ctr"/>
            <a:r>
              <a:rPr lang="ja-JP" altLang="en-US" sz="18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Arial Unicode MS" panose="020B0604020202020204" pitchFamily="50" charset="-128"/>
              </a:rPr>
              <a:t>２月</a:t>
            </a:r>
            <a:endParaRPr lang="en-US" altLang="ja-JP" sz="1800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  <a:cs typeface="Arial Unicode MS" panose="020B0604020202020204" pitchFamily="50" charset="-128"/>
            </a:endParaRPr>
          </a:p>
        </p:txBody>
      </p:sp>
      <p:pic>
        <p:nvPicPr>
          <p:cNvPr id="28" name="図 27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A8679738-2D57-A035-D822-BC478ECD3CB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7064" y="3542570"/>
            <a:ext cx="691363" cy="582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図 28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F0633ED2-78A7-5827-BE47-1BAEF9DA2A3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99607" y="2827675"/>
            <a:ext cx="552867" cy="562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図 29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D385E651-514A-F795-B8AD-28B2390D246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03638" y="2803728"/>
            <a:ext cx="820024" cy="571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図 30" descr="節分イラスト］福豆・福の神・赤鬼 | 無料フリーイラスト素材集 ...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95C5C029-25F4-4DFD-B847-516B2F4CE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2075" y="2114381"/>
            <a:ext cx="1207081" cy="614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図 31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811437BD-6F1C-821D-7875-4AF1DADB1EF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4083824" y="2131447"/>
            <a:ext cx="600178" cy="499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図 32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4DBDE2A9-FD83-5F35-3414-8D8139C3701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09975" y="2838968"/>
            <a:ext cx="778466" cy="569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図 33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7B2E2658-F4F0-F70E-6F3A-B8CA9A8AD237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4047" y="4288250"/>
            <a:ext cx="841096" cy="579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図 34" descr="2月」の文字とリボンとハートのイラスト | イラスト無料・かわいいテンプレート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7F39678F-5AA8-4AA4-8A46-1BA23FBB65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5" t="11893" r="4783" b="8109"/>
          <a:stretch>
            <a:fillRect/>
          </a:stretch>
        </p:blipFill>
        <p:spPr bwMode="auto">
          <a:xfrm>
            <a:off x="-1012367" y="904201"/>
            <a:ext cx="943024" cy="434383"/>
          </a:xfrm>
          <a:prstGeom prst="rect">
            <a:avLst/>
          </a:prstGeom>
          <a:noFill/>
          <a:effectLst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図 35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894E81E5-0A58-460B-80A1-9A2DA8625323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1" r="16394"/>
          <a:stretch>
            <a:fillRect/>
          </a:stretch>
        </p:blipFill>
        <p:spPr>
          <a:xfrm>
            <a:off x="-937329" y="6005459"/>
            <a:ext cx="792948" cy="542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図 36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E539D4C1-BB78-477B-8E9B-D1689B7514D5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3" r="16810"/>
          <a:stretch>
            <a:fillRect/>
          </a:stretch>
        </p:blipFill>
        <p:spPr>
          <a:xfrm>
            <a:off x="2189498" y="5902067"/>
            <a:ext cx="642578" cy="583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図 37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2FC0FF19-BE52-4701-94F1-8BD4284ED1E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394" y="3542570"/>
            <a:ext cx="1099358" cy="579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図 38" descr="ドットのライン素材 | 商用OKの無料イラスト素材サイト ツカッテ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4D98DAAD-BFB1-42E6-B612-DDD9184F5F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01" b="37460"/>
          <a:stretch>
            <a:fillRect/>
          </a:stretch>
        </p:blipFill>
        <p:spPr bwMode="auto">
          <a:xfrm>
            <a:off x="732377" y="1573311"/>
            <a:ext cx="6186016" cy="50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図 39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E6B68386-5BE0-0956-BC40-372122DEE7E5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48"/>
          <a:stretch/>
        </p:blipFill>
        <p:spPr>
          <a:xfrm>
            <a:off x="3152245" y="3573672"/>
            <a:ext cx="1046422" cy="551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図 40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D8842FCC-4566-D6CE-849E-1CBFB7C0E0F3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199" r="14164"/>
          <a:stretch/>
        </p:blipFill>
        <p:spPr>
          <a:xfrm>
            <a:off x="8024225" y="3001739"/>
            <a:ext cx="747231" cy="57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図 41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0CDD53A2-B51A-9389-0A7A-D88AD9EF3975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89519" y="2640201"/>
            <a:ext cx="781937" cy="562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図 42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8A3F6B4F-04C6-9034-6956-EA9B1794D908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17064" y="2827674"/>
            <a:ext cx="724390" cy="580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図 44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FB934114-355B-4C2B-7A75-8E77CB038548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999" y="3528996"/>
            <a:ext cx="758956" cy="569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図 45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75722B62-BD6A-6063-A178-074D01BFFF54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14031" y="5161851"/>
            <a:ext cx="520030" cy="656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図 46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17775005-3556-55E0-1284-2435097AE225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36335" y="5936667"/>
            <a:ext cx="766145" cy="532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図 47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FA8B8F1C-56D7-03EE-61FF-FED32DD25302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57191" y="5943980"/>
            <a:ext cx="741561" cy="508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図 54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59301FFE-0F7C-4412-FEF9-F5B88DF91D0E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01220" y="5188929"/>
            <a:ext cx="563294" cy="606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図 55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8944F6E6-2B23-92C0-F35E-CBF123672A0B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16420" y="5179346"/>
            <a:ext cx="551415" cy="641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図 56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C960CC54-B7E1-5795-807F-1E64F60B5FFF}"/>
              </a:ext>
            </a:extLst>
          </p:cNvPr>
          <p:cNvPicPr>
            <a:picLocks noChangeAspect="1"/>
          </p:cNvPicPr>
          <p:nvPr/>
        </p:nvPicPr>
        <p:blipFill rotWithShape="1"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94299" y="5952120"/>
            <a:ext cx="689201" cy="502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図 57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FDEB9049-B84D-48E3-865A-DAB22DB784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8" t="18943" r="20802" b="10542"/>
          <a:stretch>
            <a:fillRect/>
          </a:stretch>
        </p:blipFill>
        <p:spPr bwMode="auto">
          <a:xfrm>
            <a:off x="-1071502" y="4212003"/>
            <a:ext cx="834576" cy="57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図 58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2C4C41B9-80FE-4A85-B234-AED53F1AAC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1" t="11822" r="18678" b="31092"/>
          <a:stretch>
            <a:fillRect/>
          </a:stretch>
        </p:blipFill>
        <p:spPr bwMode="auto">
          <a:xfrm>
            <a:off x="1281408" y="4288251"/>
            <a:ext cx="966492" cy="589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図 59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DC749EC0-D2BA-4017-856D-D366D9625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116" y="2237751"/>
            <a:ext cx="458209" cy="40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図 60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092F8866-CA65-4E82-AF95-E133A0A9D8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600" b="65299"/>
          <a:stretch>
            <a:fillRect/>
          </a:stretch>
        </p:blipFill>
        <p:spPr bwMode="auto">
          <a:xfrm>
            <a:off x="6854169" y="2075826"/>
            <a:ext cx="400051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図 61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3FA129D0-D307-1F29-95F3-CBFD0F193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79" y="2213445"/>
            <a:ext cx="1000318" cy="540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図 62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8F7E3F5E-A6FD-B354-1896-22846271E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496" y="4276349"/>
            <a:ext cx="1015264" cy="591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図 63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AD8016CF-F44C-79AD-4E73-E3AE62BA3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38" y="6606103"/>
            <a:ext cx="846854" cy="45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図 64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F24DCE03-BAA3-A14C-12D7-DD34B2ADA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99" y="5915011"/>
            <a:ext cx="659503" cy="58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図 65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3FD7C0DA-7958-2243-922C-7E0ADBE3EAAF}"/>
              </a:ext>
            </a:extLst>
          </p:cNvPr>
          <p:cNvPicPr>
            <a:picLocks noChangeAspect="1"/>
          </p:cNvPicPr>
          <p:nvPr/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999" y="2838968"/>
            <a:ext cx="758957" cy="569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図 66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3DE53B15-BA48-7836-2D56-1653E76CA996}"/>
              </a:ext>
            </a:extLst>
          </p:cNvPr>
          <p:cNvPicPr>
            <a:picLocks noChangeAspect="1"/>
          </p:cNvPicPr>
          <p:nvPr/>
        </p:nvPicPr>
        <p:blipFill>
          <a:blip r:embed="rId3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9975" y="3542570"/>
            <a:ext cx="740857" cy="555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図 67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F2F0D888-ACE9-E540-A629-320B21AC0C03}"/>
              </a:ext>
            </a:extLst>
          </p:cNvPr>
          <p:cNvPicPr>
            <a:picLocks noChangeAspect="1"/>
          </p:cNvPicPr>
          <p:nvPr/>
        </p:nvPicPr>
        <p:blipFill>
          <a:blip r:embed="rId4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3461" y="4271212"/>
            <a:ext cx="447476" cy="596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図 68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859248EC-E101-EAF8-96BC-C0DA1A3F12E8}"/>
              </a:ext>
            </a:extLst>
          </p:cNvPr>
          <p:cNvPicPr>
            <a:picLocks noChangeAspect="1"/>
          </p:cNvPicPr>
          <p:nvPr/>
        </p:nvPicPr>
        <p:blipFill>
          <a:blip r:embed="rId4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4508" y="4271211"/>
            <a:ext cx="447474" cy="596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図 69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1242C437-F179-C5B5-181A-5F9505A34320}"/>
              </a:ext>
            </a:extLst>
          </p:cNvPr>
          <p:cNvPicPr>
            <a:picLocks noChangeAspect="1"/>
          </p:cNvPicPr>
          <p:nvPr/>
        </p:nvPicPr>
        <p:blipFill>
          <a:blip r:embed="rId4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2182" y="5240608"/>
            <a:ext cx="721394" cy="541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図 70" descr="C:\Users\hoshi\OneDrive\画像\節分\IMG_1105.JPG"/>
          <p:cNvPicPr/>
          <p:nvPr/>
        </p:nvPicPr>
        <p:blipFill rotWithShape="1"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44" b="11220"/>
          <a:stretch/>
        </p:blipFill>
        <p:spPr bwMode="auto">
          <a:xfrm>
            <a:off x="5751964" y="2161636"/>
            <a:ext cx="1042297" cy="5196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2" name="図 71" descr="C:\Users\hoshi\OneDrive\画像\節分\IMG_1097.JPG"/>
          <p:cNvPicPr/>
          <p:nvPr/>
        </p:nvPicPr>
        <p:blipFill rotWithShape="1"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9" r="24595"/>
          <a:stretch/>
        </p:blipFill>
        <p:spPr bwMode="auto">
          <a:xfrm rot="5400000">
            <a:off x="1899060" y="1923719"/>
            <a:ext cx="530838" cy="11102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3" name="図 72" descr="C:\Users\hoshi\OneDrive\画像\節分\IMG_1092.JPG"/>
          <p:cNvPicPr/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50198" y="3501605"/>
            <a:ext cx="632542" cy="560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図 73"/>
          <p:cNvPicPr/>
          <p:nvPr/>
        </p:nvPicPr>
        <p:blipFill rotWithShape="1"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3" r="12554"/>
          <a:stretch/>
        </p:blipFill>
        <p:spPr>
          <a:xfrm>
            <a:off x="3190673" y="2827674"/>
            <a:ext cx="769667" cy="562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図 74"/>
          <p:cNvPicPr/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138" y="2196692"/>
            <a:ext cx="909024" cy="484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図 75"/>
          <p:cNvPicPr/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412" y="4288251"/>
            <a:ext cx="959540" cy="588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図 76"/>
          <p:cNvPicPr/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203" y="3500518"/>
            <a:ext cx="1099881" cy="597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図 78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8EECCD8B-7347-7C51-40F8-EF940DA22FE4}"/>
              </a:ext>
            </a:extLst>
          </p:cNvPr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599" y="5915011"/>
            <a:ext cx="749643" cy="562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図 79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6314EA11-409C-8361-1694-A35567F6E17E}"/>
              </a:ext>
            </a:extLst>
          </p:cNvPr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39" y="7119669"/>
            <a:ext cx="690344" cy="517758"/>
          </a:xfrm>
          <a:prstGeom prst="rect">
            <a:avLst/>
          </a:prstGeom>
        </p:spPr>
      </p:pic>
      <p:pic>
        <p:nvPicPr>
          <p:cNvPr id="81" name="図 80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383D5E55-8FD3-9D6D-7F1A-D4FB41A035F5}"/>
              </a:ext>
            </a:extLst>
          </p:cNvPr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61988" y="7208719"/>
            <a:ext cx="542345" cy="406759"/>
          </a:xfrm>
          <a:prstGeom prst="rect">
            <a:avLst/>
          </a:prstGeom>
        </p:spPr>
      </p:pic>
      <p:pic>
        <p:nvPicPr>
          <p:cNvPr id="82" name="図 81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F07214E2-36DB-B1DF-2B75-63CBC0F80150}"/>
              </a:ext>
            </a:extLst>
          </p:cNvPr>
          <p:cNvPicPr>
            <a:picLocks noChangeAspect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396" y="4303394"/>
            <a:ext cx="726469" cy="564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図 82"/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360" y="2728513"/>
            <a:ext cx="461586" cy="669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図 83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5B0AEB64-05D8-123D-CA9B-47209A2A760E}"/>
              </a:ext>
            </a:extLst>
          </p:cNvPr>
          <p:cNvPicPr>
            <a:picLocks noChangeAspect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303" y="5891072"/>
            <a:ext cx="798152" cy="568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図 84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7AF4FD82-62AE-E42C-EB71-8662EB03E3C3}"/>
              </a:ext>
            </a:extLst>
          </p:cNvPr>
          <p:cNvPicPr>
            <a:picLocks noChangeAspect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327" y="5240608"/>
            <a:ext cx="730454" cy="547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図 85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B5AD68D2-8049-6AC4-D996-555F29CBEA20}"/>
              </a:ext>
            </a:extLst>
          </p:cNvPr>
          <p:cNvPicPr>
            <a:picLocks noChangeAspect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204" y="6560401"/>
            <a:ext cx="695639" cy="521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ハート型のかわいいバレンタインチョコのイラスト | 無料のフリー素材 イラストエイト"/>
          <p:cNvPicPr>
            <a:picLocks noChangeAspect="1" noChangeArrowheads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4184">
            <a:off x="2192056" y="6520558"/>
            <a:ext cx="645256" cy="56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図 92"/>
          <p:cNvPicPr>
            <a:picLocks noChangeAspect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37" y="8648964"/>
            <a:ext cx="502907" cy="745757"/>
          </a:xfrm>
          <a:prstGeom prst="rect">
            <a:avLst/>
          </a:prstGeom>
        </p:spPr>
      </p:pic>
      <p:pic>
        <p:nvPicPr>
          <p:cNvPr id="94" name="図 93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626CCD55-D65C-67C7-9245-DCCDFF5857BB}"/>
              </a:ext>
            </a:extLst>
          </p:cNvPr>
          <p:cNvPicPr>
            <a:picLocks noChangeAspect="1"/>
          </p:cNvPicPr>
          <p:nvPr/>
        </p:nvPicPr>
        <p:blipFill rotWithShape="1"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2" t="8659" r="1012" b="18814"/>
          <a:stretch/>
        </p:blipFill>
        <p:spPr>
          <a:xfrm>
            <a:off x="6017886" y="8429475"/>
            <a:ext cx="793250" cy="481769"/>
          </a:xfrm>
          <a:prstGeom prst="rect">
            <a:avLst/>
          </a:prstGeom>
        </p:spPr>
      </p:pic>
      <p:pic>
        <p:nvPicPr>
          <p:cNvPr id="95" name="図 94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695C343-99A9-4DE4-50E0-0214B1025835}"/>
              </a:ext>
            </a:extLst>
          </p:cNvPr>
          <p:cNvPicPr>
            <a:picLocks noChangeAspect="1"/>
          </p:cNvPicPr>
          <p:nvPr/>
        </p:nvPicPr>
        <p:blipFill rotWithShape="1"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53"/>
          <a:stretch/>
        </p:blipFill>
        <p:spPr>
          <a:xfrm>
            <a:off x="4933580" y="8997832"/>
            <a:ext cx="881421" cy="492803"/>
          </a:xfrm>
          <a:prstGeom prst="rect">
            <a:avLst/>
          </a:prstGeom>
        </p:spPr>
      </p:pic>
      <p:pic>
        <p:nvPicPr>
          <p:cNvPr id="96" name="図 95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D792544D-D9DC-D191-6482-A970495DB0D5}"/>
              </a:ext>
            </a:extLst>
          </p:cNvPr>
          <p:cNvPicPr>
            <a:picLocks noChangeAspect="1"/>
          </p:cNvPicPr>
          <p:nvPr/>
        </p:nvPicPr>
        <p:blipFill rotWithShape="1"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3" r="7190"/>
          <a:stretch/>
        </p:blipFill>
        <p:spPr>
          <a:xfrm rot="5400000">
            <a:off x="6367440" y="7793193"/>
            <a:ext cx="453938" cy="715084"/>
          </a:xfrm>
          <a:prstGeom prst="rect">
            <a:avLst/>
          </a:prstGeom>
        </p:spPr>
      </p:pic>
      <p:pic>
        <p:nvPicPr>
          <p:cNvPr id="97" name="図 96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EB40B9D6-B7B6-EA1D-DCE1-BA9021E58147}"/>
              </a:ext>
            </a:extLst>
          </p:cNvPr>
          <p:cNvPicPr>
            <a:picLocks noChangeAspect="1"/>
          </p:cNvPicPr>
          <p:nvPr/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026" y="8028558"/>
            <a:ext cx="622906" cy="467180"/>
          </a:xfrm>
          <a:prstGeom prst="rect">
            <a:avLst/>
          </a:prstGeom>
        </p:spPr>
      </p:pic>
      <p:pic>
        <p:nvPicPr>
          <p:cNvPr id="98" name="図 97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20FF3B57-6EF9-4E51-08F6-7CC4DB83A8AD}"/>
              </a:ext>
            </a:extLst>
          </p:cNvPr>
          <p:cNvPicPr>
            <a:picLocks noChangeAspect="1"/>
          </p:cNvPicPr>
          <p:nvPr/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369" y="8024813"/>
            <a:ext cx="601204" cy="450903"/>
          </a:xfrm>
          <a:prstGeom prst="rect">
            <a:avLst/>
          </a:prstGeom>
        </p:spPr>
      </p:pic>
      <p:pic>
        <p:nvPicPr>
          <p:cNvPr id="99" name="図 98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E3B3CC53-F8AB-605F-0C1C-C527F459974E}"/>
              </a:ext>
            </a:extLst>
          </p:cNvPr>
          <p:cNvPicPr>
            <a:picLocks noChangeAspect="1"/>
          </p:cNvPicPr>
          <p:nvPr/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614" y="8014926"/>
            <a:ext cx="614386" cy="460790"/>
          </a:xfrm>
          <a:prstGeom prst="rect">
            <a:avLst/>
          </a:prstGeom>
        </p:spPr>
      </p:pic>
      <p:pic>
        <p:nvPicPr>
          <p:cNvPr id="100" name="図 99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ABDCA234-C1CB-FBC6-56F6-F613A90E3D38}"/>
              </a:ext>
            </a:extLst>
          </p:cNvPr>
          <p:cNvPicPr>
            <a:picLocks noChangeAspect="1"/>
          </p:cNvPicPr>
          <p:nvPr/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027" y="7903409"/>
            <a:ext cx="621354" cy="466016"/>
          </a:xfrm>
          <a:prstGeom prst="rect">
            <a:avLst/>
          </a:prstGeom>
        </p:spPr>
      </p:pic>
      <p:pic>
        <p:nvPicPr>
          <p:cNvPr id="101" name="図 100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A0865B71-88BF-9884-8A85-108AFA862634}"/>
              </a:ext>
            </a:extLst>
          </p:cNvPr>
          <p:cNvPicPr>
            <a:picLocks noChangeAspect="1"/>
          </p:cNvPicPr>
          <p:nvPr/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128" y="7902649"/>
            <a:ext cx="605251" cy="453938"/>
          </a:xfrm>
          <a:prstGeom prst="rect">
            <a:avLst/>
          </a:prstGeom>
        </p:spPr>
      </p:pic>
      <p:pic>
        <p:nvPicPr>
          <p:cNvPr id="102" name="図 101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606444F9-0FC5-4C37-F138-66F94D360779}"/>
              </a:ext>
            </a:extLst>
          </p:cNvPr>
          <p:cNvPicPr>
            <a:picLocks noChangeAspect="1"/>
          </p:cNvPicPr>
          <p:nvPr/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138" y="7877475"/>
            <a:ext cx="634893" cy="476170"/>
          </a:xfrm>
          <a:prstGeom prst="rect">
            <a:avLst/>
          </a:prstGeom>
        </p:spPr>
      </p:pic>
      <p:pic>
        <p:nvPicPr>
          <p:cNvPr id="103" name="図 102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BED8E257-85CB-4BD9-8A11-E3F582549084}"/>
              </a:ext>
            </a:extLst>
          </p:cNvPr>
          <p:cNvPicPr>
            <a:picLocks noChangeAspect="1"/>
          </p:cNvPicPr>
          <p:nvPr/>
        </p:nvPicPr>
        <p:blipFill rotWithShape="1"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9" r="16378"/>
          <a:stretch>
            <a:fillRect/>
          </a:stretch>
        </p:blipFill>
        <p:spPr>
          <a:xfrm>
            <a:off x="1371935" y="5240608"/>
            <a:ext cx="595611" cy="579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吹き出し（円形のシンプル線）～おしゃれな無料のフリーイラスト素材集"/>
          <p:cNvPicPr>
            <a:picLocks noChangeAspect="1" noChangeArrowheads="1"/>
          </p:cNvPicPr>
          <p:nvPr/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993" y="5074010"/>
            <a:ext cx="1773985" cy="88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5890822" y="5184914"/>
            <a:ext cx="1370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dirty="0" smtClean="0"/>
              <a:t>地域の方をお招きし、フルート</a:t>
            </a:r>
            <a:endParaRPr kumimoji="1" lang="en-US" altLang="ja-JP" sz="600" dirty="0" smtClean="0"/>
          </a:p>
          <a:p>
            <a:r>
              <a:rPr kumimoji="1" lang="ja-JP" altLang="en-US" sz="600" dirty="0" smtClean="0"/>
              <a:t>コンサートを開催♪</a:t>
            </a:r>
            <a:endParaRPr kumimoji="1" lang="en-US" altLang="ja-JP" sz="600" dirty="0" smtClean="0"/>
          </a:p>
          <a:p>
            <a:r>
              <a:rPr lang="ja-JP" altLang="en-US" sz="600" dirty="0"/>
              <a:t>たくさん</a:t>
            </a:r>
            <a:r>
              <a:rPr lang="ja-JP" altLang="en-US" sz="600" dirty="0" smtClean="0"/>
              <a:t>の</a:t>
            </a:r>
            <a:r>
              <a:rPr lang="ja-JP" altLang="en-US" sz="600" dirty="0"/>
              <a:t>方</a:t>
            </a:r>
            <a:r>
              <a:rPr lang="ja-JP" altLang="en-US" sz="600" dirty="0" smtClean="0"/>
              <a:t>に来場</a:t>
            </a:r>
            <a:r>
              <a:rPr lang="ja-JP" altLang="en-US" sz="600" dirty="0"/>
              <a:t>いただきました！</a:t>
            </a:r>
            <a:endParaRPr kumimoji="1" lang="en-US" altLang="ja-JP" sz="600" dirty="0" smtClean="0"/>
          </a:p>
          <a:p>
            <a:r>
              <a:rPr kumimoji="1" lang="ja-JP" altLang="en-US" sz="600" dirty="0" smtClean="0"/>
              <a:t>カフェではビンゴ大会や</a:t>
            </a:r>
            <a:endParaRPr kumimoji="1" lang="en-US" altLang="ja-JP" sz="600" dirty="0" smtClean="0"/>
          </a:p>
          <a:p>
            <a:r>
              <a:rPr kumimoji="1" lang="ja-JP" altLang="en-US" sz="600" dirty="0" smtClean="0"/>
              <a:t>ネパールのお菓子を提供し、</a:t>
            </a:r>
            <a:endParaRPr kumimoji="1" lang="en-US" altLang="ja-JP" sz="600" dirty="0" smtClean="0"/>
          </a:p>
          <a:p>
            <a:r>
              <a:rPr kumimoji="1" lang="ja-JP" altLang="en-US" sz="600" dirty="0" smtClean="0"/>
              <a:t>皆さんに喜んでいただきました！</a:t>
            </a:r>
            <a:endParaRPr kumimoji="1" lang="ja-JP" altLang="en-US" sz="600" dirty="0"/>
          </a:p>
        </p:txBody>
      </p:sp>
      <p:pic>
        <p:nvPicPr>
          <p:cNvPr id="105" name="図 104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854B1B43-EC59-9D18-E9EC-BEBD3CE25E6E}"/>
              </a:ext>
            </a:extLst>
          </p:cNvPr>
          <p:cNvPicPr>
            <a:picLocks noChangeAspect="1"/>
          </p:cNvPicPr>
          <p:nvPr/>
        </p:nvPicPr>
        <p:blipFill rotWithShape="1">
          <a:blip r:embed="rId7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38685" y="5964185"/>
            <a:ext cx="854596" cy="492651"/>
          </a:xfrm>
          <a:prstGeom prst="rect">
            <a:avLst/>
          </a:prstGeom>
        </p:spPr>
      </p:pic>
      <p:pic>
        <p:nvPicPr>
          <p:cNvPr id="1030" name="Picture 6" descr="Vintage Flower PNG Picture, Vintage Flower Bubbles, Flowers, Plant ..."/>
          <p:cNvPicPr>
            <a:picLocks noChangeAspect="1" noChangeArrowheads="1"/>
          </p:cNvPicPr>
          <p:nvPr/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6844" y="5027681"/>
            <a:ext cx="899839" cy="89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正方形/長方形 8"/>
          <p:cNvSpPr/>
          <p:nvPr/>
        </p:nvSpPr>
        <p:spPr>
          <a:xfrm>
            <a:off x="526339" y="5286452"/>
            <a:ext cx="581566" cy="4185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 smtClean="0">
                <a:solidFill>
                  <a:schemeClr val="tx1"/>
                </a:solidFill>
              </a:rPr>
              <a:t>日常の様子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pic>
        <p:nvPicPr>
          <p:cNvPr id="106" name="図 105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804AA2B9-2407-0D9D-00FB-F414375B0C35}"/>
              </a:ext>
            </a:extLst>
          </p:cNvPr>
          <p:cNvPicPr>
            <a:picLocks noChangeAspect="1"/>
          </p:cNvPicPr>
          <p:nvPr/>
        </p:nvPicPr>
        <p:blipFill>
          <a:blip r:embed="rId7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016" y="4288251"/>
            <a:ext cx="770211" cy="562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図 106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A48B5D06-F978-C5CA-E7BB-D29F6090DD2D}"/>
              </a:ext>
            </a:extLst>
          </p:cNvPr>
          <p:cNvPicPr>
            <a:picLocks noChangeAspect="1"/>
          </p:cNvPicPr>
          <p:nvPr/>
        </p:nvPicPr>
        <p:blipFill rotWithShape="1">
          <a:blip r:embed="rId7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99742" y="7162952"/>
            <a:ext cx="668475" cy="492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図 107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DF856897-CEA9-9970-DC30-6F1681599FB3}"/>
              </a:ext>
            </a:extLst>
          </p:cNvPr>
          <p:cNvPicPr>
            <a:picLocks noChangeAspect="1"/>
          </p:cNvPicPr>
          <p:nvPr/>
        </p:nvPicPr>
        <p:blipFill rotWithShape="1">
          <a:blip r:embed="rId7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72947" y="7167436"/>
            <a:ext cx="566280" cy="50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図 108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F2EBC9BC-195C-1F1A-5C41-BC3CC954340D}"/>
              </a:ext>
            </a:extLst>
          </p:cNvPr>
          <p:cNvPicPr>
            <a:picLocks noChangeAspect="1"/>
          </p:cNvPicPr>
          <p:nvPr/>
        </p:nvPicPr>
        <p:blipFill rotWithShape="1">
          <a:blip r:embed="rId7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898" b="-3455"/>
          <a:stretch>
            <a:fillRect/>
          </a:stretch>
        </p:blipFill>
        <p:spPr>
          <a:xfrm>
            <a:off x="3325276" y="8685435"/>
            <a:ext cx="576720" cy="689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図 109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EBAF0D68-4DDB-7BFE-3810-DE6E8DF303F7}"/>
              </a:ext>
            </a:extLst>
          </p:cNvPr>
          <p:cNvPicPr>
            <a:picLocks noChangeAspect="1"/>
          </p:cNvPicPr>
          <p:nvPr/>
        </p:nvPicPr>
        <p:blipFill rotWithShape="1">
          <a:blip r:embed="rId7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56357" y="7130964"/>
            <a:ext cx="657518" cy="480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図 110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EBAF9412-8BF6-32CB-77BA-EEAE7D12DBB0}"/>
              </a:ext>
            </a:extLst>
          </p:cNvPr>
          <p:cNvPicPr>
            <a:picLocks noChangeAspect="1"/>
          </p:cNvPicPr>
          <p:nvPr/>
        </p:nvPicPr>
        <p:blipFill rotWithShape="1">
          <a:blip r:embed="rId7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591" b="10179"/>
          <a:stretch/>
        </p:blipFill>
        <p:spPr>
          <a:xfrm>
            <a:off x="6820525" y="6629504"/>
            <a:ext cx="520096" cy="905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図 111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2C223633-BD7B-25E4-68F4-833ECC0B7EBA}"/>
              </a:ext>
            </a:extLst>
          </p:cNvPr>
          <p:cNvPicPr>
            <a:picLocks noChangeAspect="1"/>
          </p:cNvPicPr>
          <p:nvPr/>
        </p:nvPicPr>
        <p:blipFill>
          <a:blip r:embed="rId79" cstate="email">
            <a:extLst>
              <a:ext uri="{BEBA8EAE-BF5A-486C-A8C5-ECC9F3942E4B}">
                <a14:imgProps xmlns:a14="http://schemas.microsoft.com/office/drawing/2010/main">
                  <a14:imgLayer r:embed="rId80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3576" y="7186432"/>
            <a:ext cx="694505" cy="488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図 112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6DFBEE4A-5FD6-CF43-F12B-71B985873742}"/>
              </a:ext>
            </a:extLst>
          </p:cNvPr>
          <p:cNvPicPr>
            <a:picLocks noChangeAspect="1"/>
          </p:cNvPicPr>
          <p:nvPr/>
        </p:nvPicPr>
        <p:blipFill>
          <a:blip r:embed="rId81" cstate="email">
            <a:extLst>
              <a:ext uri="{BEBA8EAE-BF5A-486C-A8C5-ECC9F3942E4B}">
                <a14:imgProps xmlns:a14="http://schemas.microsoft.com/office/drawing/2010/main">
                  <a14:imgLayer r:embed="rId8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4595" y="2822612"/>
            <a:ext cx="1004114" cy="552032"/>
          </a:xfrm>
          <a:prstGeom prst="rect">
            <a:avLst/>
          </a:prstGeom>
        </p:spPr>
      </p:pic>
      <p:pic>
        <p:nvPicPr>
          <p:cNvPr id="114" name="図 113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30AC48A2-FBEC-F0FD-8298-3A538F3672B2}"/>
              </a:ext>
            </a:extLst>
          </p:cNvPr>
          <p:cNvPicPr>
            <a:picLocks noChangeAspect="1"/>
          </p:cNvPicPr>
          <p:nvPr/>
        </p:nvPicPr>
        <p:blipFill>
          <a:blip r:embed="rId83" cstate="email">
            <a:extLst>
              <a:ext uri="{BEBA8EAE-BF5A-486C-A8C5-ECC9F3942E4B}">
                <a14:imgProps xmlns:a14="http://schemas.microsoft.com/office/drawing/2010/main">
                  <a14:imgLayer r:embed="rId8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6315" y="6548048"/>
            <a:ext cx="695180" cy="468919"/>
          </a:xfrm>
          <a:prstGeom prst="rect">
            <a:avLst/>
          </a:prstGeom>
        </p:spPr>
      </p:pic>
      <p:pic>
        <p:nvPicPr>
          <p:cNvPr id="115" name="図 114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E26BC0AF-6840-3265-3C61-9D378FC56AF0}"/>
              </a:ext>
            </a:extLst>
          </p:cNvPr>
          <p:cNvPicPr>
            <a:picLocks noChangeAspect="1"/>
          </p:cNvPicPr>
          <p:nvPr/>
        </p:nvPicPr>
        <p:blipFill>
          <a:blip r:embed="rId8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3358" y="8397562"/>
            <a:ext cx="908267" cy="488092"/>
          </a:xfrm>
          <a:prstGeom prst="rect">
            <a:avLst/>
          </a:prstGeom>
        </p:spPr>
      </p:pic>
      <p:pic>
        <p:nvPicPr>
          <p:cNvPr id="116" name="図 115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BC8C646C-78B7-25FA-C758-0C10F8C7DEC2}"/>
              </a:ext>
            </a:extLst>
          </p:cNvPr>
          <p:cNvPicPr>
            <a:picLocks noChangeAspect="1"/>
          </p:cNvPicPr>
          <p:nvPr/>
        </p:nvPicPr>
        <p:blipFill rotWithShape="1">
          <a:blip r:embed="rId86" cstate="email">
            <a:extLst>
              <a:ext uri="{BEBA8EAE-BF5A-486C-A8C5-ECC9F3942E4B}">
                <a14:imgProps xmlns:a14="http://schemas.microsoft.com/office/drawing/2010/main">
                  <a14:imgLayer r:embed="rId8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2937066" y="6506207"/>
            <a:ext cx="524649" cy="647943"/>
          </a:xfrm>
          <a:prstGeom prst="rect">
            <a:avLst/>
          </a:prstGeom>
        </p:spPr>
      </p:pic>
      <p:pic>
        <p:nvPicPr>
          <p:cNvPr id="117" name="図 116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CDB95542-371C-22B1-598B-38DF8846A137}"/>
              </a:ext>
            </a:extLst>
          </p:cNvPr>
          <p:cNvPicPr>
            <a:picLocks noChangeAspect="1"/>
          </p:cNvPicPr>
          <p:nvPr/>
        </p:nvPicPr>
        <p:blipFill>
          <a:blip r:embed="rId8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619048" y="6545440"/>
            <a:ext cx="545273" cy="559622"/>
          </a:xfrm>
          <a:prstGeom prst="rect">
            <a:avLst/>
          </a:prstGeom>
        </p:spPr>
      </p:pic>
      <p:pic>
        <p:nvPicPr>
          <p:cNvPr id="118" name="図 117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38D5F9F0-84B1-92CE-C23B-2454346278C5}"/>
              </a:ext>
            </a:extLst>
          </p:cNvPr>
          <p:cNvPicPr>
            <a:picLocks noChangeAspect="1"/>
          </p:cNvPicPr>
          <p:nvPr/>
        </p:nvPicPr>
        <p:blipFill>
          <a:blip r:embed="rId8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207342" y="7133320"/>
            <a:ext cx="557482" cy="572695"/>
          </a:xfrm>
          <a:prstGeom prst="rect">
            <a:avLst/>
          </a:prstGeom>
        </p:spPr>
      </p:pic>
      <p:pic>
        <p:nvPicPr>
          <p:cNvPr id="119" name="図 118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9B335511-824D-90B5-E508-4FC61C31359B}"/>
              </a:ext>
            </a:extLst>
          </p:cNvPr>
          <p:cNvPicPr>
            <a:picLocks noChangeAspect="1"/>
          </p:cNvPicPr>
          <p:nvPr/>
        </p:nvPicPr>
        <p:blipFill rotWithShape="1">
          <a:blip r:embed="rId9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52" t="16775" r="4252"/>
          <a:stretch/>
        </p:blipFill>
        <p:spPr>
          <a:xfrm>
            <a:off x="5501903" y="7130964"/>
            <a:ext cx="446993" cy="542121"/>
          </a:xfrm>
          <a:prstGeom prst="rect">
            <a:avLst/>
          </a:prstGeom>
        </p:spPr>
      </p:pic>
      <p:pic>
        <p:nvPicPr>
          <p:cNvPr id="122" name="図 121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361331B8-614C-A862-E49E-023745153E9D}"/>
              </a:ext>
            </a:extLst>
          </p:cNvPr>
          <p:cNvPicPr>
            <a:picLocks noChangeAspect="1"/>
          </p:cNvPicPr>
          <p:nvPr/>
        </p:nvPicPr>
        <p:blipFill rotWithShape="1">
          <a:blip r:embed="rId9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292"/>
          <a:stretch>
            <a:fillRect/>
          </a:stretch>
        </p:blipFill>
        <p:spPr>
          <a:xfrm>
            <a:off x="1287138" y="8670360"/>
            <a:ext cx="608625" cy="654944"/>
          </a:xfrm>
          <a:prstGeom prst="rect">
            <a:avLst/>
          </a:prstGeom>
        </p:spPr>
      </p:pic>
      <p:pic>
        <p:nvPicPr>
          <p:cNvPr id="123" name="図 122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11BF7108-DD54-8019-BEF6-29A3F837D357}"/>
              </a:ext>
            </a:extLst>
          </p:cNvPr>
          <p:cNvPicPr>
            <a:picLocks noChangeAspect="1"/>
          </p:cNvPicPr>
          <p:nvPr/>
        </p:nvPicPr>
        <p:blipFill rotWithShape="1">
          <a:blip r:embed="rId9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2059" b="6485"/>
          <a:stretch>
            <a:fillRect/>
          </a:stretch>
        </p:blipFill>
        <p:spPr>
          <a:xfrm>
            <a:off x="1960344" y="8670360"/>
            <a:ext cx="570923" cy="685002"/>
          </a:xfrm>
          <a:prstGeom prst="rect">
            <a:avLst/>
          </a:prstGeom>
        </p:spPr>
      </p:pic>
      <p:pic>
        <p:nvPicPr>
          <p:cNvPr id="124" name="図 123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109715BF-AD3D-679A-24BC-A0D14BC6B34F}"/>
              </a:ext>
            </a:extLst>
          </p:cNvPr>
          <p:cNvPicPr>
            <a:picLocks noChangeAspect="1"/>
          </p:cNvPicPr>
          <p:nvPr/>
        </p:nvPicPr>
        <p:blipFill rotWithShape="1">
          <a:blip r:embed="rId9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174" r="17884"/>
          <a:stretch>
            <a:fillRect/>
          </a:stretch>
        </p:blipFill>
        <p:spPr>
          <a:xfrm>
            <a:off x="2604912" y="8679573"/>
            <a:ext cx="619398" cy="645731"/>
          </a:xfrm>
          <a:prstGeom prst="rect">
            <a:avLst/>
          </a:prstGeom>
        </p:spPr>
      </p:pic>
      <p:pic>
        <p:nvPicPr>
          <p:cNvPr id="125" name="図 124" descr="C:\Users\hoshi\OneDrive\画像\節分\IMG_1130.JPG"/>
          <p:cNvPicPr/>
          <p:nvPr/>
        </p:nvPicPr>
        <p:blipFill rotWithShape="1">
          <a:blip r:embed="rId9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8" r="17227" b="21745"/>
          <a:stretch/>
        </p:blipFill>
        <p:spPr bwMode="auto">
          <a:xfrm>
            <a:off x="5990457" y="8997832"/>
            <a:ext cx="912951" cy="4906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6" name="図 125"/>
          <p:cNvPicPr/>
          <p:nvPr/>
        </p:nvPicPr>
        <p:blipFill>
          <a:blip r:embed="rId9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334" y="6523886"/>
            <a:ext cx="777565" cy="455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図 126"/>
          <p:cNvPicPr/>
          <p:nvPr/>
        </p:nvPicPr>
        <p:blipFill>
          <a:blip r:embed="rId9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519" y="6231232"/>
            <a:ext cx="701826" cy="455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図 129"/>
          <p:cNvPicPr/>
          <p:nvPr/>
        </p:nvPicPr>
        <p:blipFill>
          <a:blip r:embed="rId9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307" y="6523886"/>
            <a:ext cx="777672" cy="486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図 130"/>
          <p:cNvPicPr/>
          <p:nvPr/>
        </p:nvPicPr>
        <p:blipFill>
          <a:blip r:embed="rId9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041" y="8419313"/>
            <a:ext cx="692464" cy="502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図 131"/>
          <p:cNvPicPr/>
          <p:nvPr/>
        </p:nvPicPr>
        <p:blipFill>
          <a:blip r:embed="rId9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281" y="8997832"/>
            <a:ext cx="694421" cy="50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図 132" descr="image4.jpeg"/>
          <p:cNvPicPr>
            <a:picLocks noChangeAspect="1" noChangeArrowheads="1"/>
          </p:cNvPicPr>
          <p:nvPr/>
        </p:nvPicPr>
        <p:blipFill>
          <a:blip r:embed="rId10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25628" y="7177048"/>
            <a:ext cx="604685" cy="449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8" descr="誕生日祝いイラスト｜無料イラスト・フリー素材なら「イラストAC」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" name="AutoShape 10" descr="誕生日祝いイラスト｜無料イラスト・フリー素材なら「イラストAC」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036" name="Picture 12" descr="バースデーカード（誕生日祝い） | 大人のお絵かき書道教室"/>
          <p:cNvPicPr>
            <a:picLocks noChangeAspect="1" noChangeArrowheads="1"/>
          </p:cNvPicPr>
          <p:nvPr/>
        </p:nvPicPr>
        <p:blipFill>
          <a:blip r:embed="rId10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14" y="7898774"/>
            <a:ext cx="1084698" cy="72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29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ガイド入りテンプレートサンプル20130531三木さん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5.potx" id="{3F8E5C06-014F-4A13-A3C7-E133BECAFD1E}" vid="{BD152B00-4CFD-4022-8208-530F7579D79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51</Template>
  <TotalTime>4658</TotalTime>
  <Words>88</Words>
  <Application>Microsoft Office PowerPoint</Application>
  <PresentationFormat>ユーザー設定</PresentationFormat>
  <Paragraphs>18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1_ガイド入りテンプレートサンプル20130531三木さん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赤星真人(d006033)</dc:creator>
  <cp:lastModifiedBy>Hoshi Yukie</cp:lastModifiedBy>
  <cp:revision>430</cp:revision>
  <cp:lastPrinted>2026-03-14T03:06:08Z</cp:lastPrinted>
  <dcterms:created xsi:type="dcterms:W3CDTF">2013-08-07T01:16:52Z</dcterms:created>
  <dcterms:modified xsi:type="dcterms:W3CDTF">2026-03-14T03:06:25Z</dcterms:modified>
</cp:coreProperties>
</file>